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3" r:id="rId14"/>
    <p:sldId id="275" r:id="rId15"/>
    <p:sldId id="277" r:id="rId16"/>
    <p:sldId id="278" r:id="rId17"/>
    <p:sldId id="27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EF43-CD58-460F-8D6F-92D1AD20606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9D858-593A-4539-9A8D-AFFBAB1CB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801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EF43-CD58-460F-8D6F-92D1AD20606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9D858-593A-4539-9A8D-AFFBAB1CB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469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EF43-CD58-460F-8D6F-92D1AD20606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9D858-593A-4539-9A8D-AFFBAB1CB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658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EF43-CD58-460F-8D6F-92D1AD20606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9D858-593A-4539-9A8D-AFFBAB1CB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615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EF43-CD58-460F-8D6F-92D1AD20606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9D858-593A-4539-9A8D-AFFBAB1CB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943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EF43-CD58-460F-8D6F-92D1AD20606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9D858-593A-4539-9A8D-AFFBAB1CB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238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EF43-CD58-460F-8D6F-92D1AD20606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9D858-593A-4539-9A8D-AFFBAB1CB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50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EF43-CD58-460F-8D6F-92D1AD20606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9D858-593A-4539-9A8D-AFFBAB1CB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42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EF43-CD58-460F-8D6F-92D1AD20606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9D858-593A-4539-9A8D-AFFBAB1CB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740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EF43-CD58-460F-8D6F-92D1AD20606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9D858-593A-4539-9A8D-AFFBAB1CB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55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EF43-CD58-460F-8D6F-92D1AD20606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9D858-593A-4539-9A8D-AFFBAB1CB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873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1EF43-CD58-460F-8D6F-92D1AD20606A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9D858-593A-4539-9A8D-AFFBAB1CB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803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609600"/>
            <a:ext cx="8153400" cy="5791200"/>
          </a:xfrm>
        </p:spPr>
        <p:txBody>
          <a:bodyPr>
            <a:normAutofit/>
          </a:bodyPr>
          <a:lstStyle/>
          <a:p>
            <a:pPr algn="ctr">
              <a:defRPr/>
            </a:pP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algn="ctr">
              <a:defRPr/>
            </a:pPr>
            <a:r>
              <a:rPr lang="en-US" sz="4800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Multimedia System </a:t>
            </a:r>
          </a:p>
          <a:p>
            <a:pPr algn="ctr">
              <a:defRPr/>
            </a:pPr>
            <a:r>
              <a:rPr lang="en-US" sz="4800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Chapter2 </a:t>
            </a:r>
          </a:p>
          <a:p>
            <a:pPr algn="ctr">
              <a:defRPr/>
            </a:pPr>
            <a:r>
              <a:rPr lang="en-US" sz="48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Multimedia Software </a:t>
            </a:r>
            <a:r>
              <a:rPr lang="en-US" sz="48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Tools</a:t>
            </a:r>
          </a:p>
          <a:p>
            <a:pPr algn="ctr">
              <a:defRPr/>
            </a:pPr>
            <a:endParaRPr lang="en-US" sz="4800" b="1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Times New Roman" pitchFamily="18" charset="0"/>
            </a:endParaRPr>
          </a:p>
          <a:p>
            <a:pPr algn="ctr">
              <a:defRPr/>
            </a:pPr>
            <a:endParaRPr lang="en-US" sz="4800" b="1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" y="6518366"/>
            <a:ext cx="2795451" cy="33963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by: Asia Yousuf Aqli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27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6201"/>
            <a:ext cx="8229600" cy="45719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OCR Software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533400"/>
            <a:ext cx="8686800" cy="6096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5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itchFamily="18" charset="0"/>
              </a:rPr>
              <a:t>OCR</a:t>
            </a:r>
            <a:r>
              <a:rPr lang="en-US" sz="3500" dirty="0"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Optical Character Recognition</a:t>
            </a:r>
            <a:r>
              <a:rPr lang="en-US" sz="3500" dirty="0">
                <a:latin typeface="Times New Roman" panose="02020603050405020304" pitchFamily="18" charset="0"/>
                <a:cs typeface="Times New Roman" pitchFamily="18" charset="0"/>
              </a:rPr>
              <a:t>) also called Optical Character Reader is a system that provides a full alphanumeric recognition of printed or handwritten characters at electronic speed by simply scanning the form.</a:t>
            </a:r>
          </a:p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itchFamily="18" charset="0"/>
              </a:rPr>
              <a:t>More recently, the term </a:t>
            </a:r>
            <a:r>
              <a:rPr lang="en-US" sz="3500" b="1" dirty="0">
                <a:latin typeface="Times New Roman" panose="02020603050405020304" pitchFamily="18" charset="0"/>
                <a:cs typeface="Times New Roman" pitchFamily="18" charset="0"/>
              </a:rPr>
              <a:t>Intelligent Character Recognition (ICR) </a:t>
            </a:r>
            <a:r>
              <a:rPr lang="en-US" sz="3500" dirty="0">
                <a:latin typeface="Times New Roman" panose="02020603050405020304" pitchFamily="18" charset="0"/>
                <a:cs typeface="Times New Roman" pitchFamily="18" charset="0"/>
              </a:rPr>
              <a:t>has been used to describe the process of interpreting image data, in particular alphanumeric text.</a:t>
            </a:r>
          </a:p>
          <a:p>
            <a:pPr marL="0" indent="0">
              <a:buNone/>
            </a:pPr>
            <a:endParaRPr lang="en-US" sz="35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itchFamily="18" charset="0"/>
              </a:rPr>
              <a:t>With OCR software, a flatbed scanner, and your computer, you can save many hours of re-keying printed words, and get the job done faster and more accurately than a roomful of typists.</a:t>
            </a:r>
          </a:p>
          <a:p>
            <a:endParaRPr lang="en-US" sz="1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" y="6518366"/>
            <a:ext cx="2795451" cy="33963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by: Asia Yousuf Aqli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570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45719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 of OCR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731838"/>
            <a:ext cx="8763000" cy="59737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itchFamily="18" charset="0"/>
              </a:rPr>
              <a:t>Forms containing characters images can be scanned through scanner and then recognition engine of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OCR</a:t>
            </a:r>
            <a:r>
              <a:rPr lang="en-US" dirty="0">
                <a:latin typeface="Times New Roman" panose="02020603050405020304" pitchFamily="18" charset="0"/>
                <a:cs typeface="Times New Roman" pitchFamily="18" charset="0"/>
              </a:rPr>
              <a:t> system interpret the images and turn images of handwritten or printed characters into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ASCII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data (machine-readable characters).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Therefore, OCR allows users to quickly automate data capture from forms, eliminate keystrokes to reduce data entry costs and still maintain the high level of accuracy required in forms processing applications</a:t>
            </a:r>
          </a:p>
          <a:p>
            <a:pPr marL="0" indent="0">
              <a:buNone/>
            </a:pP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Features of OCR</a:t>
            </a:r>
          </a:p>
          <a:p>
            <a:pPr>
              <a:buFont typeface="Wingdings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technology provides a complete form processing and documents capture solution.</a:t>
            </a:r>
          </a:p>
          <a:p>
            <a:pPr>
              <a:buFont typeface="Wingdings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Usually, OCR uses a modular architecture that is open, scalable and workflow controlled.</a:t>
            </a:r>
          </a:p>
          <a:p>
            <a:pPr>
              <a:buFont typeface="Wingdings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includes forms definition, scanning, image pre-processing, and recognition capabilities</a:t>
            </a:r>
            <a:r>
              <a:rPr lang="en-US" sz="1800" dirty="0"/>
              <a:t>.</a:t>
            </a:r>
          </a:p>
          <a:p>
            <a:endParaRPr lang="en-US" sz="1800" u="sng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" y="6518366"/>
            <a:ext cx="2795451" cy="33963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by: Asia Yousuf Aqli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138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6201"/>
            <a:ext cx="8229600" cy="45719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OCR Software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8991600" cy="60499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Optical Character Recognition (OCR):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targets typewritten text, one glyph or character at a time.</a:t>
            </a:r>
          </a:p>
          <a:p>
            <a:pPr>
              <a:buFont typeface="Wingdings" pitchFamily="2" charset="2"/>
              <a:buChar char="ü"/>
            </a:pP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Optical Word Recognition (OWR):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targets typewritten text, one word at a time (for languages that use a space as a word divider). (Usually just called “OCR”.)</a:t>
            </a:r>
          </a:p>
          <a:p>
            <a:pPr>
              <a:buFont typeface="Wingdings" pitchFamily="2" charset="2"/>
              <a:buChar char="ü"/>
            </a:pP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Intelligent Character Recognition (ICR):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also targets handwritten print script or cursive text one glyph or character at a time, usually involving machine learning.  </a:t>
            </a:r>
          </a:p>
          <a:p>
            <a:pPr>
              <a:buFont typeface="Wingdings" pitchFamily="2" charset="2"/>
              <a:buChar char="ü"/>
            </a:pP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Intelligent Word Recognition (IWR):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also targets handwritten print script or cursive text , one word at a time. This is especially useful for languages where glyphs are not separated in cursive script.</a:t>
            </a:r>
          </a:p>
          <a:p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" y="6518366"/>
            <a:ext cx="2795451" cy="33963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by: Asia Yousuf Aqli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626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45719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 of OCR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731838"/>
            <a:ext cx="8229600" cy="5851524"/>
          </a:xfrm>
        </p:spPr>
        <p:txBody>
          <a:bodyPr>
            <a:no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From speedy searches to saving space, there are numerous benefits to scanning your documents with OCR software: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 more retyping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If you lose or accidentally erase an important digital file, such as a proposal or invoice, but still have a hard copy, you can easily replace it in your digital filing system by using OCR software to scan the paper original or most recent draft.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Quick digital searches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OCR software converts scanned text into a word processing file, giving you the opportunity to search for specific documents using a keyword or phrase.</a:t>
            </a:r>
          </a:p>
          <a:p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Example: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You could effortlessly search hundreds of invoices and locate a specific name or account in moments, without having to thumb through extensive files.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" y="6518366"/>
            <a:ext cx="2795451" cy="33963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by: Asia Yousuf Aqli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7134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534400" cy="45719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Drawing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Software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731838"/>
            <a:ext cx="8686800" cy="585152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Every company that makes drawing software has a slightly different idea about what to include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Some focus on replicating natural artistic methods and give you advanced and custom brushes like you would use on canvas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Other drawing software centres on graphic design and photo editing and is focused on manipulating drawings once you’ve done a sketch or uploaded existing art.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basic tools in both are a select tool, pencil, eraser, fill and colour palette. Beyond that, the experience varies, so we have rated the top products using the following criteria.</a:t>
            </a:r>
          </a:p>
          <a:p>
            <a:pPr>
              <a:buNone/>
            </a:pPr>
            <a:endParaRPr lang="en-US" sz="1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" y="6518366"/>
            <a:ext cx="2795451" cy="33963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by: Asia Yousuf Aqli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42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2401"/>
            <a:ext cx="8229600" cy="38100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Choose the Right Software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533400"/>
            <a:ext cx="8991600" cy="5592764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Usability</a:t>
            </a:r>
            <a:r>
              <a:rPr lang="en-US" sz="2000" dirty="0">
                <a:latin typeface="Times New Roman" panose="02020603050405020304" pitchFamily="18" charset="0"/>
                <a:cs typeface="Times New Roman" pitchFamily="18" charset="0"/>
              </a:rPr>
              <a:t>: Should have a capability to deal with a variety of text, images video and sound</a:t>
            </a: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itchFamily="18" charset="0"/>
              </a:rPr>
              <a:t>formats with precision and ease.</a:t>
            </a:r>
          </a:p>
          <a:p>
            <a:pPr>
              <a:buNone/>
            </a:pP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Animations</a:t>
            </a:r>
            <a:r>
              <a:rPr lang="en-US" sz="2000" dirty="0">
                <a:latin typeface="Times New Roman" panose="02020603050405020304" pitchFamily="18" charset="0"/>
                <a:cs typeface="Times New Roman" pitchFamily="18" charset="0"/>
              </a:rPr>
              <a:t>: Should have wide ranging capabilities in terms of interactive simulations,</a:t>
            </a: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itchFamily="18" charset="0"/>
              </a:rPr>
              <a:t>media support, animated buttons, illustrations, maps, etc.</a:t>
            </a:r>
          </a:p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Smoothness</a:t>
            </a:r>
            <a:r>
              <a:rPr lang="en-US" sz="2000" dirty="0">
                <a:latin typeface="Times New Roman" panose="02020603050405020304" pitchFamily="18" charset="0"/>
                <a:cs typeface="Times New Roman" pitchFamily="18" charset="0"/>
              </a:rPr>
              <a:t>: Should have anti-aliasing feature, meaning that all letter and image edges</a:t>
            </a: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itchFamily="18" charset="0"/>
              </a:rPr>
              <a:t>are smooth.</a:t>
            </a:r>
          </a:p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Integration</a:t>
            </a:r>
            <a:r>
              <a:rPr lang="en-US" sz="2000" dirty="0">
                <a:latin typeface="Times New Roman" panose="02020603050405020304" pitchFamily="18" charset="0"/>
                <a:cs typeface="Times New Roman" pitchFamily="18" charset="0"/>
              </a:rPr>
              <a:t>: Should have integration capabilities with a wide range of software used for different jobs like Real, ActiveX, Shockwave, Flash, QuickTime, Photoshop and other applications.</a:t>
            </a:r>
          </a:p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Delivery</a:t>
            </a:r>
            <a:r>
              <a:rPr lang="en-US" sz="2000" dirty="0">
                <a:latin typeface="Times New Roman" panose="02020603050405020304" pitchFamily="18" charset="0"/>
                <a:cs typeface="Times New Roman" pitchFamily="18" charset="0"/>
              </a:rPr>
              <a:t>: Should be able to develop one piece of content for delivery on different media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itchFamily="18" charset="0"/>
              </a:rPr>
              <a:t>types.</a:t>
            </a:r>
          </a:p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User</a:t>
            </a:r>
            <a:r>
              <a:rPr lang="en-US" sz="20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friendliness</a:t>
            </a:r>
            <a:r>
              <a:rPr lang="en-US" sz="2000" dirty="0">
                <a:latin typeface="Times New Roman" panose="02020603050405020304" pitchFamily="18" charset="0"/>
                <a:cs typeface="Times New Roman" pitchFamily="18" charset="0"/>
              </a:rPr>
              <a:t>: Should be the easiest, most versatile, and have the most pre-built models.</a:t>
            </a:r>
          </a:p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Clientele</a:t>
            </a:r>
            <a:r>
              <a:rPr lang="en-US" sz="2000" dirty="0">
                <a:latin typeface="Times New Roman" panose="02020603050405020304" pitchFamily="18" charset="0"/>
                <a:cs typeface="Times New Roman" pitchFamily="18" charset="0"/>
              </a:rPr>
              <a:t>: Should have applications for instructional designers, subject matter experts , training developers and others.</a:t>
            </a:r>
          </a:p>
          <a:p>
            <a:endParaRPr lang="en-US" sz="1600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" y="6387738"/>
            <a:ext cx="1676402" cy="47026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by: Asia Yousuf Aqli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077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685800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Practical Section(Painting)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990601"/>
            <a:ext cx="8229600" cy="51355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Design and illustrate any house and paint it by using different colors. </a:t>
            </a:r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Design and paint Somaliland Flag.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-2" y="6518366"/>
            <a:ext cx="2795451" cy="33963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by: Asia Yousuf Aqli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9677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10000" b="1" dirty="0">
                <a:solidFill>
                  <a:srgbClr val="FF0000"/>
                </a:solidFill>
              </a:rPr>
              <a:t> END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6" y="6387738"/>
            <a:ext cx="2795451" cy="47026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by: Asia Yousuf Aqli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33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E4889-464F-4EF3-8787-C10C1ABE1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Multimedia Software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06755-B35F-45BB-9893-3202B3CF4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914400"/>
            <a:ext cx="8229600" cy="55626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Chapter, we look briefly at some of the software tools available for carrying out tasks in multimedia.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Image editing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Sound editing tools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Video  and Digital Movie tools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3-D Modeling and animation tools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 Editing and Word Processing Tools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Painting and Drawing Tools 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-2" y="6518366"/>
            <a:ext cx="2795451" cy="33963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by: Asia Yousuf Aqli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91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E36A2-6EA5-4D03-98DD-7A8414922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533401"/>
            <a:ext cx="8229600" cy="19843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latin typeface="Times New Roman" pitchFamily="18" charset="0"/>
                <a:cs typeface="Times New Roman" pitchFamily="18" charset="0"/>
              </a:rPr>
              <a:t>Image Editing Tools</a:t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FCE81D-7A58-43C2-AEA4-08F34EDFA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731838"/>
            <a:ext cx="8229600" cy="59737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graphics program that provides a variety of special features for editing bitmap images.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 features:                 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Adobe Photoshop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Selection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Layers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Image size alteration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Crop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Enhancing images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 color depth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EE49130-E4A1-44C9-AB3C-1AF90970D1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0" y="2971800"/>
            <a:ext cx="4381500" cy="3257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2" y="6518366"/>
            <a:ext cx="2795451" cy="33963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by: Asia Yousuf Aqli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64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63F3D-F4C7-4787-B33B-396F13441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52401"/>
            <a:ext cx="8229600" cy="579437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en-US" sz="4800" b="1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en-US" sz="4800" b="1" dirty="0">
                <a:latin typeface="Times New Roman" panose="02020603050405020304" pitchFamily="18" charset="0"/>
                <a:cs typeface="Times New Roman" pitchFamily="18" charset="0"/>
              </a:rPr>
              <a:t>Sound editing tools </a:t>
            </a:r>
            <a:r>
              <a:rPr lang="en-US" sz="4800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itchFamily="18" charset="0"/>
              </a:rPr>
            </a:b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ECB8C-B54B-4A69-AC97-30C80AF47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00" y="556419"/>
            <a:ext cx="8686800" cy="574516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Sound Editing Tools are  a computer application for audio editing. It allow the user to do the following: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Record audio and store as digital audio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Mix multiple sound sources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Apply simple or advanced effects or filters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 between different audio file formats.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E53976-3CA1-4BD4-884A-BC0B71839B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4854526"/>
            <a:ext cx="8458200" cy="185107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84D75B7-B080-49AD-8624-41A4C14F194F}"/>
              </a:ext>
            </a:extLst>
          </p:cNvPr>
          <p:cNvSpPr/>
          <p:nvPr/>
        </p:nvSpPr>
        <p:spPr>
          <a:xfrm>
            <a:off x="1981200" y="4454415"/>
            <a:ext cx="8458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Adobe Audition • Creative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Wavestudio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•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Goldwave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• Sound Forge •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Wavelab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2" y="6518366"/>
            <a:ext cx="2795451" cy="33963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by: Asia Yousuf Aqli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12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8BF24-AC39-4D32-BC58-6304AF60D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latin typeface="Times New Roman" pitchFamily="18" charset="0"/>
                <a:cs typeface="Times New Roman" pitchFamily="18" charset="0"/>
              </a:rPr>
              <a:t>Video  and Digital Movie tools </a:t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21BF3-D2E9-4676-B644-FFEBDA9ED4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15962"/>
            <a:ext cx="8839200" cy="58372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Video editing program is application software which handles the editing of video sequences on a computer. 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Common features: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Splitting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Add background sound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Transition –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Crop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 title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 special effect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900922-4FFF-482B-8EF8-2E30F20B2C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1700" y="3771900"/>
            <a:ext cx="4610100" cy="27813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A1DEC22-5454-4347-A9DD-8A18102057CB}"/>
              </a:ext>
            </a:extLst>
          </p:cNvPr>
          <p:cNvSpPr/>
          <p:nvPr/>
        </p:nvSpPr>
        <p:spPr>
          <a:xfrm>
            <a:off x="5943600" y="306003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Adobe Premiere • Pinnacle Studio • Video Studio • Windows Movie Make</a:t>
            </a:r>
          </a:p>
        </p:txBody>
      </p:sp>
      <p:sp>
        <p:nvSpPr>
          <p:cNvPr id="6" name="Rectangle 5"/>
          <p:cNvSpPr/>
          <p:nvPr/>
        </p:nvSpPr>
        <p:spPr>
          <a:xfrm>
            <a:off x="-2" y="6518366"/>
            <a:ext cx="2795451" cy="33963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by: Asia Yousuf Aqli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35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196D6-C789-475C-B428-A97E79510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3-D Modeling and animation tools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E52BA-1DB0-42FB-AB06-0E31949F3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914400"/>
            <a:ext cx="8229600" cy="56689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animation can be created with a computer and animation software.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Animation Technique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Tweenin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(Changing two images appearance)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Morphin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(motion one image into another)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Onion Skinning (used in creating animated cartoon)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5834BF-69F1-47FF-BAB8-B57E883AFE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7426" y="4343400"/>
            <a:ext cx="4305300" cy="23622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0849601-C52B-48A5-B053-B5B093C953C0}"/>
              </a:ext>
            </a:extLst>
          </p:cNvPr>
          <p:cNvSpPr/>
          <p:nvPr/>
        </p:nvSpPr>
        <p:spPr>
          <a:xfrm>
            <a:off x="1828800" y="4890202"/>
            <a:ext cx="3429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Adobe Flash • Adobe Image Ready • XARA 3D • </a:t>
            </a:r>
            <a:r>
              <a:rPr lang="en-US" dirty="0" err="1">
                <a:solidFill>
                  <a:srgbClr val="FF0000"/>
                </a:solidFill>
              </a:rPr>
              <a:t>Ulead</a:t>
            </a:r>
            <a:r>
              <a:rPr lang="en-US" dirty="0">
                <a:solidFill>
                  <a:srgbClr val="FF0000"/>
                </a:solidFill>
              </a:rPr>
              <a:t> GIF Animator</a:t>
            </a:r>
          </a:p>
        </p:txBody>
      </p:sp>
      <p:sp>
        <p:nvSpPr>
          <p:cNvPr id="6" name="Rectangle 5"/>
          <p:cNvSpPr/>
          <p:nvPr/>
        </p:nvSpPr>
        <p:spPr>
          <a:xfrm>
            <a:off x="-2" y="6518366"/>
            <a:ext cx="2795451" cy="33963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by: Asia Yousuf Aqli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50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Text Editing and Word Processing 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600200"/>
            <a:ext cx="89154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processor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is usually the first software tool computer users learn.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From letters, invoices, and storyboards to project content, your word processor may also be your most often used tool, as you design and build a multimedia project.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The better your eye boarding or typing skills, the easier and more efficient your multimedia day-to-day life will be.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" y="6518366"/>
            <a:ext cx="2795451" cy="33963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by: Asia Yousuf Aqli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48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Text Editor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914400"/>
            <a:ext cx="8763000" cy="5668962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text editor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is program that allows you to open, view, and edit plain text files.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Unlike word processors, text editors do not add formatting to text, instead focusing on editing functions for plain text.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Text editors are used by a wide variety of people, for a wide variety of purposes.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Software programmers and web developers use text editors to write and edit in programming and markup languages. 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However,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text editors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are ideal tools for anyone who needs to write quickly and simply, read source code, or create text files.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" y="6518366"/>
            <a:ext cx="2795451" cy="33963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by: Asia Yousuf Aqli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34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 Processor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914401"/>
            <a:ext cx="8229600" cy="5211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 word processor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a computer program that provides special capabilities beyond that of a text editor such as the WordPad program that comes as part of Microsoft’s Windows operating systems.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term originated to distinguish text building programs that were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“easy to use”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from conventional text editors, and to suggest that the program was more than just an “editor.”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" y="6518366"/>
            <a:ext cx="2795451" cy="33963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 by: Asia Yousuf Aqli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34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1278</Words>
  <Application>Microsoft Office PowerPoint</Application>
  <PresentationFormat>Widescreen</PresentationFormat>
  <Paragraphs>126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Arial Black</vt:lpstr>
      <vt:lpstr>Calibri</vt:lpstr>
      <vt:lpstr>Calibri Light</vt:lpstr>
      <vt:lpstr>Courier New</vt:lpstr>
      <vt:lpstr>Times New Roman</vt:lpstr>
      <vt:lpstr>Wingdings</vt:lpstr>
      <vt:lpstr>Office Theme</vt:lpstr>
      <vt:lpstr>PowerPoint Presentation</vt:lpstr>
      <vt:lpstr>Multimedia Software </vt:lpstr>
      <vt:lpstr> Image Editing Tools </vt:lpstr>
      <vt:lpstr> Sound editing tools  </vt:lpstr>
      <vt:lpstr> Video  and Digital Movie tools  </vt:lpstr>
      <vt:lpstr>3-D Modeling and animation tools</vt:lpstr>
      <vt:lpstr>Text Editing and Word Processing Tools</vt:lpstr>
      <vt:lpstr>Text Editor</vt:lpstr>
      <vt:lpstr>Word Processor</vt:lpstr>
      <vt:lpstr>OCR Software</vt:lpstr>
      <vt:lpstr>Function of OCR</vt:lpstr>
      <vt:lpstr>Types of OCR Software</vt:lpstr>
      <vt:lpstr>Advantages of OCR</vt:lpstr>
      <vt:lpstr>Drawing Software</vt:lpstr>
      <vt:lpstr>How to Choose the Right Software</vt:lpstr>
      <vt:lpstr>Practical Section(Painting)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2019-12-13T18:48:49Z</dcterms:created>
  <dcterms:modified xsi:type="dcterms:W3CDTF">2019-12-13T18:49:12Z</dcterms:modified>
</cp:coreProperties>
</file>